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1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smtClean="0">
                <a:latin typeface="Calibri" pitchFamily="34" charset="0"/>
              </a:rPr>
              <a:t>: 15</a:t>
            </a:r>
            <a:r>
              <a:rPr lang="cs-CZ" dirty="0" smtClean="0">
                <a:latin typeface="Calibri" pitchFamily="34" charset="0"/>
              </a:rPr>
              <a:t>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VY_32_INOVACE_ZE.41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1543" y="1628800"/>
            <a:ext cx="5788778" cy="3971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5976" y="3573016"/>
            <a:ext cx="864096" cy="1036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300000" y="764704"/>
            <a:ext cx="2844000" cy="22159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Arizona</a:t>
            </a:r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295 254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5 130 632</a:t>
            </a:r>
          </a:p>
          <a:p>
            <a:r>
              <a:rPr lang="cs-CZ" sz="1400" b="1" dirty="0" smtClean="0"/>
              <a:t>Hlavní město: </a:t>
            </a:r>
            <a:r>
              <a:rPr lang="cs-CZ" sz="1400" dirty="0" err="1" smtClean="0"/>
              <a:t>Phoenix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en-US" sz="1400" i="1" dirty="0" smtClean="0"/>
              <a:t>The Copper State, Grand Canyon State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956376" y="2492896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980728"/>
            <a:ext cx="811793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Arizona. [online]. [cit. 2013-09-15].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_car=6592&amp;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Arizona. 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dirty="0" smtClean="0"/>
              <a:t>/Arizona 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279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138</cp:revision>
  <dcterms:created xsi:type="dcterms:W3CDTF">2013-04-06T11:19:09Z</dcterms:created>
  <dcterms:modified xsi:type="dcterms:W3CDTF">2013-09-16T14:20:13Z</dcterms:modified>
</cp:coreProperties>
</file>